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9b1bc46e2f54c7f"/>
  </p:sldMasterIdLst>
  <p:sldIdLst>
    <p:sldId id="264" r:id="R76fe1957c6fa42f6"/>
    <p:sldId id="265" r:id="R2bcd296a36eb4299"/>
    <p:sldId id="266" r:id="Re6661e81e62c48f8"/>
    <p:sldId id="267" r:id="R916548d422a04654"/>
    <p:sldId id="268" r:id="R5eb25ab6b4524fcc"/>
    <p:sldId id="269" r:id="R7fbb46e481ec4add"/>
    <p:sldId id="270" r:id="R8d9bbc9ad14e4065"/>
    <p:sldId id="271" r:id="Rd66184f84d1a46b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9b1bc46e2f54c7f" /><Relationship Type="http://schemas.openxmlformats.org/officeDocument/2006/relationships/theme" Target="/ppt/slideMasters/theme/theme2.xml" Id="R54d4e52cfcf34f6e" /><Relationship Type="http://schemas.openxmlformats.org/officeDocument/2006/relationships/slide" Target="/ppt/slides/slide9.xml" Id="R76fe1957c6fa42f6" /><Relationship Type="http://schemas.openxmlformats.org/officeDocument/2006/relationships/slide" Target="/ppt/slides/slidea.xml" Id="R2bcd296a36eb4299" /><Relationship Type="http://schemas.openxmlformats.org/officeDocument/2006/relationships/slide" Target="/ppt/slides/slideb.xml" Id="Re6661e81e62c48f8" /><Relationship Type="http://schemas.openxmlformats.org/officeDocument/2006/relationships/slide" Target="/ppt/slides/slidec.xml" Id="R916548d422a04654" /><Relationship Type="http://schemas.openxmlformats.org/officeDocument/2006/relationships/tableStyles" Target="/ppt/tableStyles.xml" Id="Rbe6ef44ec6c64f3d" /><Relationship Type="http://schemas.openxmlformats.org/officeDocument/2006/relationships/slide" Target="/ppt/slides/slided.xml" Id="R5eb25ab6b4524fcc" /><Relationship Type="http://schemas.openxmlformats.org/officeDocument/2006/relationships/slide" Target="/ppt/slides/slidee.xml" Id="R7fbb46e481ec4add" /><Relationship Type="http://schemas.openxmlformats.org/officeDocument/2006/relationships/slide" Target="/ppt/slides/slidef.xml" Id="R8d9bbc9ad14e4065" /><Relationship Type="http://schemas.openxmlformats.org/officeDocument/2006/relationships/slide" Target="/ppt/slides/slide10.xml" Id="Rd66184f84d1a46b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6e17a6224f741be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2b72bb7ca2f477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45befd919fb644fd" /><Relationship Type="http://schemas.openxmlformats.org/officeDocument/2006/relationships/slideMaster" Target="/ppt/slideMasters/slideMaster2.xml" Id="R497bbae5e9f94b2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accc26b614e486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45befd919fb644f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39927e0e9e54cd9" /><Relationship Type="http://schemas.openxmlformats.org/officeDocument/2006/relationships/slideLayout" Target="/ppt/slideLayouts/slideLayout2.xml" Id="R9c234ea3bb7b44a7" /><Relationship Type="http://schemas.openxmlformats.org/officeDocument/2006/relationships/slideLayout" Target="/ppt/slideLayouts/slideLayout3.xml" Id="R7a0eaaa634044acc" /><Relationship Type="http://schemas.openxmlformats.org/officeDocument/2006/relationships/slideLayout" Target="/ppt/slideLayouts/slideLayout4.xml" Id="R6deda427a2d34112" /><Relationship Type="http://schemas.openxmlformats.org/officeDocument/2006/relationships/slideLayout" Target="/ppt/slideLayouts/slideLayout5.xml" Id="R2d14853abed547a2" /><Relationship Type="http://schemas.openxmlformats.org/officeDocument/2006/relationships/image" Target="/ppt/media/image2.bin" Id="Rdcb11178c0e64e3a" /><Relationship Type="http://schemas.openxmlformats.org/officeDocument/2006/relationships/image" Target="/ppt/media/image.bin" Id="R1aa43e1ea87d4af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cb11178c0e64e3a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aa43e1ea87d4af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deda427a2d34112"/>
    <p:sldLayoutId id="2147483652" r:id="R7a0eaaa634044acc"/>
    <p:sldLayoutId id="2147483651" r:id="R9c234ea3bb7b44a7"/>
    <p:sldLayoutId id="2147483654" r:id="R2d14853abed547a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c94f1975d074ae7" /><Relationship Type="http://schemas.openxmlformats.org/officeDocument/2006/relationships/chart" Target="/ppt/slides/charts/chart29.xml" Id="R2b257b74947f40f6" /><Relationship Type="http://schemas.openxmlformats.org/officeDocument/2006/relationships/chart" Target="/ppt/slides/charts/chart2a.xml" Id="Ra2d57d21b6584f3e" /><Relationship Type="http://schemas.openxmlformats.org/officeDocument/2006/relationships/chart" Target="/ppt/slides/charts/chart2b.xml" Id="Rdada1e8521dd4c3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20f09cee69f4c4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4777908c39e1416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2dc2d4a2f76040bc" /><Relationship Type="http://schemas.openxmlformats.org/officeDocument/2006/relationships/slideLayout" Target="/ppt/slideLayouts/slideLayout5.xml" Id="Ref36f50c14984cbb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f64f9d485e2457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019d141c8964d4c" /><Relationship Type="http://schemas.openxmlformats.org/officeDocument/2006/relationships/image" Target="/ppt/media/image4.bin" Id="R85bbc70edff24c22" /><Relationship Type="http://schemas.openxmlformats.org/officeDocument/2006/relationships/slideLayout" Target="/ppt/slideLayouts/slideLayout5.xml" Id="Ref8910d8e0e14e0f" /><Relationship Type="http://schemas.openxmlformats.org/officeDocument/2006/relationships/chart" Target="/ppt/slides/charts/chart15.xml" Id="Rea8c991677cb4dcf" /><Relationship Type="http://schemas.openxmlformats.org/officeDocument/2006/relationships/chart" Target="/ppt/slides/charts/chart16.xml" Id="R6a94cc08cf1e4339" /><Relationship Type="http://schemas.openxmlformats.org/officeDocument/2006/relationships/chart" Target="/ppt/slides/charts/chart17.xml" Id="R40dba82f2cd74a22" /><Relationship Type="http://schemas.openxmlformats.org/officeDocument/2006/relationships/chart" Target="/ppt/slides/charts/chart18.xml" Id="R1f873cb3bc694cd1" /><Relationship Type="http://schemas.openxmlformats.org/officeDocument/2006/relationships/chart" Target="/ppt/slides/charts/chart19.xml" Id="R57e9b9643fbb4cb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b6f441cb9824522" /><Relationship Type="http://schemas.openxmlformats.org/officeDocument/2006/relationships/image" Target="/ppt/media/image4.bin" Id="R73e0ed26742c4bab" /><Relationship Type="http://schemas.openxmlformats.org/officeDocument/2006/relationships/slideLayout" Target="/ppt/slideLayouts/slideLayout5.xml" Id="R5f4e6aea435b4117" /><Relationship Type="http://schemas.openxmlformats.org/officeDocument/2006/relationships/chart" Target="/ppt/slides/charts/chart1b.xml" Id="R974fee2256d94f8a" /><Relationship Type="http://schemas.openxmlformats.org/officeDocument/2006/relationships/chart" Target="/ppt/slides/charts/chart1c.xml" Id="R0f3677e0ff6042a7" /><Relationship Type="http://schemas.openxmlformats.org/officeDocument/2006/relationships/chart" Target="/ppt/slides/charts/chart1d.xml" Id="Rdecd995af0f64b1b" /><Relationship Type="http://schemas.openxmlformats.org/officeDocument/2006/relationships/chart" Target="/ppt/slides/charts/chart1e.xml" Id="R9049f47144234bd2" /><Relationship Type="http://schemas.openxmlformats.org/officeDocument/2006/relationships/chart" Target="/ppt/slides/charts/chart1f.xml" Id="R2cdd80cb163b475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b41ad3a2c78a46da" /><Relationship Type="http://schemas.openxmlformats.org/officeDocument/2006/relationships/image" Target="/ppt/media/image4.bin" Id="R362ed93e001a4e75" /><Relationship Type="http://schemas.openxmlformats.org/officeDocument/2006/relationships/slideLayout" Target="/ppt/slideLayouts/slideLayout5.xml" Id="Rbca016bfbf7b4dbb" /><Relationship Type="http://schemas.openxmlformats.org/officeDocument/2006/relationships/chart" Target="/ppt/slides/charts/chart21.xml" Id="Rd661434bd9d54cf9" /><Relationship Type="http://schemas.openxmlformats.org/officeDocument/2006/relationships/chart" Target="/ppt/slides/charts/chart22.xml" Id="R2bca0b387bf74048" /><Relationship Type="http://schemas.openxmlformats.org/officeDocument/2006/relationships/chart" Target="/ppt/slides/charts/chart23.xml" Id="Rb94b24f52680426c" /><Relationship Type="http://schemas.openxmlformats.org/officeDocument/2006/relationships/chart" Target="/ppt/slides/charts/chart24.xml" Id="R7aaebaad9a1d406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Svensksundsgatan 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5.266667</c:v>
              </c:pt>
              <c:pt idx="1">
                <c:v>4.972973</c:v>
              </c:pt>
              <c:pt idx="2">
                <c:v>5.151515</c:v>
              </c:pt>
              <c:pt idx="3">
                <c:v>4.822581</c:v>
              </c:pt>
              <c:pt idx="4">
                <c:v>5.750000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Lejonet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5.084746</c:v>
              </c:pt>
              <c:pt idx="1">
                <c:v>4.976744</c:v>
              </c:pt>
              <c:pt idx="2">
                <c:v>5.121951</c:v>
              </c:pt>
              <c:pt idx="3">
                <c:v>4.926829</c:v>
              </c:pt>
              <c:pt idx="4">
                <c:v>5.266667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0.533333</c:v>
              </c:pt>
              <c:pt idx="1">
                <c:v>0.466667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0.466667</c:v>
              </c:pt>
              <c:pt idx="1">
                <c:v>0.533333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0.866667</c:v>
              </c:pt>
              <c:pt idx="1">
                <c:v>0.133333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b257b74947f40f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2d57d21b6584f3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ada1e8521dd4c3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Lejonet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Svensksundsgatan 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2dc2d4a2f76040b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8c991677cb4dc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a94cc08cf1e433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0dba82f2cd74a2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873cb3bc694cd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7e9b9643fbb4cb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019d141c8964d4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5bbc70edff24c2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74fee2256d94f8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f3677e0ff6042a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cd995af0f64b1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49f47144234bd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cdd80cb163b475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b6f441cb982452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3e0ed26742c4ba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61434bd9d54cf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bca0b387bf7404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94b24f52680426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aaebaad9a1d406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41ad3a2c78a46d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62ed93e001a4e7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2017-02-01T10:49:45.971Z</dcterms:created>
  <dcterms:modified xsi:type="dcterms:W3CDTF">2017-02-01T10:49:45.971Z</dcterms:modified>
</cp:coreProperties>
</file>